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1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D22-C354-1247-8FF9-417EF583411D}" type="datetimeFigureOut">
              <a:rPr lang="en-US" smtClean="0"/>
              <a:t>5/4/15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DA740-86A6-AC47-86CE-4EDB6E0D6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667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D22-C354-1247-8FF9-417EF583411D}" type="datetimeFigureOut">
              <a:rPr lang="en-US" smtClean="0"/>
              <a:t>5/4/15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DA740-86A6-AC47-86CE-4EDB6E0D6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419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D22-C354-1247-8FF9-417EF583411D}" type="datetimeFigureOut">
              <a:rPr lang="en-US" smtClean="0"/>
              <a:t>5/4/15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DA740-86A6-AC47-86CE-4EDB6E0D6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661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D22-C354-1247-8FF9-417EF583411D}" type="datetimeFigureOut">
              <a:rPr lang="en-US" smtClean="0"/>
              <a:t>5/4/15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DA740-86A6-AC47-86CE-4EDB6E0D6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252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D22-C354-1247-8FF9-417EF583411D}" type="datetimeFigureOut">
              <a:rPr lang="en-US" smtClean="0"/>
              <a:t>5/4/15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DA740-86A6-AC47-86CE-4EDB6E0D6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137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D22-C354-1247-8FF9-417EF583411D}" type="datetimeFigureOut">
              <a:rPr lang="en-US" smtClean="0"/>
              <a:t>5/4/15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DA740-86A6-AC47-86CE-4EDB6E0D6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016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D22-C354-1247-8FF9-417EF583411D}" type="datetimeFigureOut">
              <a:rPr lang="en-US" smtClean="0"/>
              <a:t>5/4/15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DA740-86A6-AC47-86CE-4EDB6E0D6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402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D22-C354-1247-8FF9-417EF583411D}" type="datetimeFigureOut">
              <a:rPr lang="en-US" smtClean="0"/>
              <a:t>5/4/15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DA740-86A6-AC47-86CE-4EDB6E0D6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555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D22-C354-1247-8FF9-417EF583411D}" type="datetimeFigureOut">
              <a:rPr lang="en-US" smtClean="0"/>
              <a:t>5/4/15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DA740-86A6-AC47-86CE-4EDB6E0D6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160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D22-C354-1247-8FF9-417EF583411D}" type="datetimeFigureOut">
              <a:rPr lang="en-US" smtClean="0"/>
              <a:t>5/4/15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DA740-86A6-AC47-86CE-4EDB6E0D6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99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AD22-C354-1247-8FF9-417EF583411D}" type="datetimeFigureOut">
              <a:rPr lang="en-US" smtClean="0"/>
              <a:t>5/4/15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DA740-86A6-AC47-86CE-4EDB6E0D6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94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6AD22-C354-1247-8FF9-417EF583411D}" type="datetimeFigureOut">
              <a:rPr lang="en-US" smtClean="0"/>
              <a:t>5/4/15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DA740-86A6-AC47-86CE-4EDB6E0D6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839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65836" y="2976023"/>
            <a:ext cx="3284271" cy="16034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5836" y="2947126"/>
            <a:ext cx="1567420" cy="16323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29403"/>
          <a:stretch/>
        </p:blipFill>
        <p:spPr>
          <a:xfrm>
            <a:off x="4133256" y="2947125"/>
            <a:ext cx="1714395" cy="16323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3256" y="2947126"/>
            <a:ext cx="1737233" cy="40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070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attachment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265" y="2011998"/>
            <a:ext cx="5657088" cy="1188720"/>
          </a:xfrm>
          <a:prstGeom prst="rect">
            <a:avLst/>
          </a:prstGeom>
        </p:spPr>
      </p:pic>
      <p:pic>
        <p:nvPicPr>
          <p:cNvPr id="5" name="Picture 4" descr="embedded-fi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265" y="3343786"/>
            <a:ext cx="4151376" cy="19690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69376" y="2072226"/>
            <a:ext cx="365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39161" y="3528127"/>
            <a:ext cx="375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424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2799</TotalTime>
  <Words>4</Words>
  <Application>Microsoft Macintosh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Carnegie Mellon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Kitchin</dc:creator>
  <cp:lastModifiedBy>John Kitchin</cp:lastModifiedBy>
  <cp:revision>3</cp:revision>
  <dcterms:created xsi:type="dcterms:W3CDTF">2015-05-04T17:50:55Z</dcterms:created>
  <dcterms:modified xsi:type="dcterms:W3CDTF">2015-05-06T16:30:46Z</dcterms:modified>
</cp:coreProperties>
</file>