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5486400" cy="3200400"/>
  <p:notesSz cx="6858000" cy="9144000"/>
  <p:defaultTextStyle>
    <a:defPPr>
      <a:defRPr lang="en-US"/>
    </a:defPPr>
    <a:lvl1pPr marL="0" algn="l" defTabSz="43889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219449" algn="l" defTabSz="43889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438898" algn="l" defTabSz="43889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658346" algn="l" defTabSz="43889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877796" algn="l" defTabSz="43889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097244" algn="l" defTabSz="43889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316694" algn="l" defTabSz="43889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1536144" algn="l" defTabSz="43889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1755592" algn="l" defTabSz="43889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79" d="100"/>
          <a:sy n="179" d="100"/>
        </p:scale>
        <p:origin x="15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23770"/>
            <a:ext cx="4114800" cy="1114213"/>
          </a:xfrm>
        </p:spPr>
        <p:txBody>
          <a:bodyPr anchor="b"/>
          <a:lstStyle>
            <a:lvl1pPr algn="ctr"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80951"/>
            <a:ext cx="4114800" cy="772689"/>
          </a:xfrm>
        </p:spPr>
        <p:txBody>
          <a:bodyPr/>
          <a:lstStyle>
            <a:lvl1pPr marL="0" indent="0" algn="ctr">
              <a:buNone/>
              <a:defRPr sz="1080"/>
            </a:lvl1pPr>
            <a:lvl2pPr marL="205740" indent="0" algn="ctr">
              <a:buNone/>
              <a:defRPr sz="900"/>
            </a:lvl2pPr>
            <a:lvl3pPr marL="411480" indent="0" algn="ctr">
              <a:buNone/>
              <a:defRPr sz="810"/>
            </a:lvl3pPr>
            <a:lvl4pPr marL="617220" indent="0" algn="ctr">
              <a:buNone/>
              <a:defRPr sz="720"/>
            </a:lvl4pPr>
            <a:lvl5pPr marL="822960" indent="0" algn="ctr">
              <a:buNone/>
              <a:defRPr sz="720"/>
            </a:lvl5pPr>
            <a:lvl6pPr marL="1028700" indent="0" algn="ctr">
              <a:buNone/>
              <a:defRPr sz="720"/>
            </a:lvl6pPr>
            <a:lvl7pPr marL="1234440" indent="0" algn="ctr">
              <a:buNone/>
              <a:defRPr sz="720"/>
            </a:lvl7pPr>
            <a:lvl8pPr marL="1440180" indent="0" algn="ctr">
              <a:buNone/>
              <a:defRPr sz="720"/>
            </a:lvl8pPr>
            <a:lvl9pPr marL="1645920" indent="0" algn="ctr">
              <a:buNone/>
              <a:defRPr sz="72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327C-2CE5-45C8-BC28-5459C3BCFA77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8FDF4-0B93-41F5-9109-CD7FBDC3D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50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327C-2CE5-45C8-BC28-5459C3BCFA77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8FDF4-0B93-41F5-9109-CD7FBDC3D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366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170392"/>
            <a:ext cx="1183005" cy="271219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170392"/>
            <a:ext cx="3480435" cy="27121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327C-2CE5-45C8-BC28-5459C3BCFA77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8FDF4-0B93-41F5-9109-CD7FBDC3D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287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327C-2CE5-45C8-BC28-5459C3BCFA77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8FDF4-0B93-41F5-9109-CD7FBDC3D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86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797878"/>
            <a:ext cx="4732020" cy="1331277"/>
          </a:xfrm>
        </p:spPr>
        <p:txBody>
          <a:bodyPr anchor="b"/>
          <a:lstStyle>
            <a:lvl1pPr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2141750"/>
            <a:ext cx="4732020" cy="700087"/>
          </a:xfrm>
        </p:spPr>
        <p:txBody>
          <a:bodyPr/>
          <a:lstStyle>
            <a:lvl1pPr marL="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1pPr>
            <a:lvl2pPr marL="2057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411480" indent="0">
              <a:buNone/>
              <a:defRPr sz="810">
                <a:solidFill>
                  <a:schemeClr val="tx1">
                    <a:tint val="75000"/>
                  </a:schemeClr>
                </a:solidFill>
              </a:defRPr>
            </a:lvl3pPr>
            <a:lvl4pPr marL="61722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4pPr>
            <a:lvl5pPr marL="82296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5pPr>
            <a:lvl6pPr marL="102870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6pPr>
            <a:lvl7pPr marL="123444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7pPr>
            <a:lvl8pPr marL="144018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8pPr>
            <a:lvl9pPr marL="164592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327C-2CE5-45C8-BC28-5459C3BCFA77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8FDF4-0B93-41F5-9109-CD7FBDC3D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68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851959"/>
            <a:ext cx="2331720" cy="2030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851959"/>
            <a:ext cx="2331720" cy="2030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327C-2CE5-45C8-BC28-5459C3BCFA77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8FDF4-0B93-41F5-9109-CD7FBDC3D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596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170392"/>
            <a:ext cx="4732020" cy="6185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784543"/>
            <a:ext cx="2321004" cy="384492"/>
          </a:xfrm>
        </p:spPr>
        <p:txBody>
          <a:bodyPr anchor="b"/>
          <a:lstStyle>
            <a:lvl1pPr marL="0" indent="0">
              <a:buNone/>
              <a:defRPr sz="1080" b="1"/>
            </a:lvl1pPr>
            <a:lvl2pPr marL="205740" indent="0">
              <a:buNone/>
              <a:defRPr sz="900" b="1"/>
            </a:lvl2pPr>
            <a:lvl3pPr marL="411480" indent="0">
              <a:buNone/>
              <a:defRPr sz="810" b="1"/>
            </a:lvl3pPr>
            <a:lvl4pPr marL="617220" indent="0">
              <a:buNone/>
              <a:defRPr sz="720" b="1"/>
            </a:lvl4pPr>
            <a:lvl5pPr marL="822960" indent="0">
              <a:buNone/>
              <a:defRPr sz="720" b="1"/>
            </a:lvl5pPr>
            <a:lvl6pPr marL="1028700" indent="0">
              <a:buNone/>
              <a:defRPr sz="720" b="1"/>
            </a:lvl6pPr>
            <a:lvl7pPr marL="1234440" indent="0">
              <a:buNone/>
              <a:defRPr sz="720" b="1"/>
            </a:lvl7pPr>
            <a:lvl8pPr marL="1440180" indent="0">
              <a:buNone/>
              <a:defRPr sz="720" b="1"/>
            </a:lvl8pPr>
            <a:lvl9pPr marL="1645920" indent="0">
              <a:buNone/>
              <a:defRPr sz="7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1169035"/>
            <a:ext cx="2321004" cy="171947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784543"/>
            <a:ext cx="2332435" cy="384492"/>
          </a:xfrm>
        </p:spPr>
        <p:txBody>
          <a:bodyPr anchor="b"/>
          <a:lstStyle>
            <a:lvl1pPr marL="0" indent="0">
              <a:buNone/>
              <a:defRPr sz="1080" b="1"/>
            </a:lvl1pPr>
            <a:lvl2pPr marL="205740" indent="0">
              <a:buNone/>
              <a:defRPr sz="900" b="1"/>
            </a:lvl2pPr>
            <a:lvl3pPr marL="411480" indent="0">
              <a:buNone/>
              <a:defRPr sz="810" b="1"/>
            </a:lvl3pPr>
            <a:lvl4pPr marL="617220" indent="0">
              <a:buNone/>
              <a:defRPr sz="720" b="1"/>
            </a:lvl4pPr>
            <a:lvl5pPr marL="822960" indent="0">
              <a:buNone/>
              <a:defRPr sz="720" b="1"/>
            </a:lvl5pPr>
            <a:lvl6pPr marL="1028700" indent="0">
              <a:buNone/>
              <a:defRPr sz="720" b="1"/>
            </a:lvl6pPr>
            <a:lvl7pPr marL="1234440" indent="0">
              <a:buNone/>
              <a:defRPr sz="720" b="1"/>
            </a:lvl7pPr>
            <a:lvl8pPr marL="1440180" indent="0">
              <a:buNone/>
              <a:defRPr sz="720" b="1"/>
            </a:lvl8pPr>
            <a:lvl9pPr marL="1645920" indent="0">
              <a:buNone/>
              <a:defRPr sz="7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1169035"/>
            <a:ext cx="2332435" cy="171947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327C-2CE5-45C8-BC28-5459C3BCFA77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8FDF4-0B93-41F5-9109-CD7FBDC3D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327C-2CE5-45C8-BC28-5459C3BCFA77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8FDF4-0B93-41F5-9109-CD7FBDC3D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144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327C-2CE5-45C8-BC28-5459C3BCFA77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8FDF4-0B93-41F5-9109-CD7FBDC3D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157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213360"/>
            <a:ext cx="1769507" cy="746760"/>
          </a:xfrm>
        </p:spPr>
        <p:txBody>
          <a:bodyPr anchor="b"/>
          <a:lstStyle>
            <a:lvl1pPr>
              <a:defRPr sz="14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460799"/>
            <a:ext cx="2777490" cy="2274358"/>
          </a:xfrm>
        </p:spPr>
        <p:txBody>
          <a:bodyPr/>
          <a:lstStyle>
            <a:lvl1pPr>
              <a:defRPr sz="1440"/>
            </a:lvl1pPr>
            <a:lvl2pPr>
              <a:defRPr sz="1260"/>
            </a:lvl2pPr>
            <a:lvl3pPr>
              <a:defRPr sz="108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960120"/>
            <a:ext cx="1769507" cy="1778741"/>
          </a:xfrm>
        </p:spPr>
        <p:txBody>
          <a:bodyPr/>
          <a:lstStyle>
            <a:lvl1pPr marL="0" indent="0">
              <a:buNone/>
              <a:defRPr sz="720"/>
            </a:lvl1pPr>
            <a:lvl2pPr marL="205740" indent="0">
              <a:buNone/>
              <a:defRPr sz="630"/>
            </a:lvl2pPr>
            <a:lvl3pPr marL="411480" indent="0">
              <a:buNone/>
              <a:defRPr sz="540"/>
            </a:lvl3pPr>
            <a:lvl4pPr marL="617220" indent="0">
              <a:buNone/>
              <a:defRPr sz="450"/>
            </a:lvl4pPr>
            <a:lvl5pPr marL="822960" indent="0">
              <a:buNone/>
              <a:defRPr sz="450"/>
            </a:lvl5pPr>
            <a:lvl6pPr marL="1028700" indent="0">
              <a:buNone/>
              <a:defRPr sz="450"/>
            </a:lvl6pPr>
            <a:lvl7pPr marL="1234440" indent="0">
              <a:buNone/>
              <a:defRPr sz="450"/>
            </a:lvl7pPr>
            <a:lvl8pPr marL="1440180" indent="0">
              <a:buNone/>
              <a:defRPr sz="450"/>
            </a:lvl8pPr>
            <a:lvl9pPr marL="1645920" indent="0">
              <a:buNone/>
              <a:defRPr sz="4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327C-2CE5-45C8-BC28-5459C3BCFA77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8FDF4-0B93-41F5-9109-CD7FBDC3D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948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213360"/>
            <a:ext cx="1769507" cy="746760"/>
          </a:xfrm>
        </p:spPr>
        <p:txBody>
          <a:bodyPr anchor="b"/>
          <a:lstStyle>
            <a:lvl1pPr>
              <a:defRPr sz="14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460799"/>
            <a:ext cx="2777490" cy="2274358"/>
          </a:xfrm>
        </p:spPr>
        <p:txBody>
          <a:bodyPr anchor="t"/>
          <a:lstStyle>
            <a:lvl1pPr marL="0" indent="0">
              <a:buNone/>
              <a:defRPr sz="1440"/>
            </a:lvl1pPr>
            <a:lvl2pPr marL="205740" indent="0">
              <a:buNone/>
              <a:defRPr sz="1260"/>
            </a:lvl2pPr>
            <a:lvl3pPr marL="411480" indent="0">
              <a:buNone/>
              <a:defRPr sz="1080"/>
            </a:lvl3pPr>
            <a:lvl4pPr marL="617220" indent="0">
              <a:buNone/>
              <a:defRPr sz="900"/>
            </a:lvl4pPr>
            <a:lvl5pPr marL="822960" indent="0">
              <a:buNone/>
              <a:defRPr sz="900"/>
            </a:lvl5pPr>
            <a:lvl6pPr marL="1028700" indent="0">
              <a:buNone/>
              <a:defRPr sz="900"/>
            </a:lvl6pPr>
            <a:lvl7pPr marL="1234440" indent="0">
              <a:buNone/>
              <a:defRPr sz="900"/>
            </a:lvl7pPr>
            <a:lvl8pPr marL="1440180" indent="0">
              <a:buNone/>
              <a:defRPr sz="900"/>
            </a:lvl8pPr>
            <a:lvl9pPr marL="1645920" indent="0">
              <a:buNone/>
              <a:defRPr sz="9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960120"/>
            <a:ext cx="1769507" cy="1778741"/>
          </a:xfrm>
        </p:spPr>
        <p:txBody>
          <a:bodyPr/>
          <a:lstStyle>
            <a:lvl1pPr marL="0" indent="0">
              <a:buNone/>
              <a:defRPr sz="720"/>
            </a:lvl1pPr>
            <a:lvl2pPr marL="205740" indent="0">
              <a:buNone/>
              <a:defRPr sz="630"/>
            </a:lvl2pPr>
            <a:lvl3pPr marL="411480" indent="0">
              <a:buNone/>
              <a:defRPr sz="540"/>
            </a:lvl3pPr>
            <a:lvl4pPr marL="617220" indent="0">
              <a:buNone/>
              <a:defRPr sz="450"/>
            </a:lvl4pPr>
            <a:lvl5pPr marL="822960" indent="0">
              <a:buNone/>
              <a:defRPr sz="450"/>
            </a:lvl5pPr>
            <a:lvl6pPr marL="1028700" indent="0">
              <a:buNone/>
              <a:defRPr sz="450"/>
            </a:lvl6pPr>
            <a:lvl7pPr marL="1234440" indent="0">
              <a:buNone/>
              <a:defRPr sz="450"/>
            </a:lvl7pPr>
            <a:lvl8pPr marL="1440180" indent="0">
              <a:buNone/>
              <a:defRPr sz="450"/>
            </a:lvl8pPr>
            <a:lvl9pPr marL="1645920" indent="0">
              <a:buNone/>
              <a:defRPr sz="4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327C-2CE5-45C8-BC28-5459C3BCFA77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8FDF4-0B93-41F5-9109-CD7FBDC3D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9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170392"/>
            <a:ext cx="4732020" cy="618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851959"/>
            <a:ext cx="4732020" cy="2030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2966297"/>
            <a:ext cx="1234440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1327C-2CE5-45C8-BC28-5459C3BCFA77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2966297"/>
            <a:ext cx="1851660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2966297"/>
            <a:ext cx="1234440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8FDF4-0B93-41F5-9109-CD7FBDC3D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70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7002" y="1082"/>
            <a:ext cx="5355172" cy="2834640"/>
            <a:chOff x="615995" y="441684"/>
            <a:chExt cx="4495614" cy="2344788"/>
          </a:xfrm>
        </p:grpSpPr>
        <p:grpSp>
          <p:nvGrpSpPr>
            <p:cNvPr id="40" name="Group 39"/>
            <p:cNvGrpSpPr/>
            <p:nvPr/>
          </p:nvGrpSpPr>
          <p:grpSpPr>
            <a:xfrm>
              <a:off x="615995" y="713805"/>
              <a:ext cx="2100089" cy="2072667"/>
              <a:chOff x="3415392" y="878660"/>
              <a:chExt cx="4666864" cy="4605926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4733471" y="2135414"/>
                <a:ext cx="2028372" cy="202837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89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4119335" y="1595664"/>
                <a:ext cx="3256643" cy="310787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89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3514271" y="916215"/>
                <a:ext cx="4466770" cy="446677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89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225141" y="2627085"/>
                <a:ext cx="1045030" cy="104503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9933">
                      <a:tint val="66000"/>
                      <a:satMod val="160000"/>
                      <a:lumMod val="70000"/>
                    </a:srgbClr>
                  </a:gs>
                  <a:gs pos="31000">
                    <a:srgbClr val="FF9933">
                      <a:tint val="44500"/>
                      <a:satMod val="160000"/>
                    </a:srgbClr>
                  </a:gs>
                  <a:gs pos="0">
                    <a:srgbClr val="FF9933">
                      <a:tint val="23500"/>
                      <a:satMod val="160000"/>
                      <a:alpha val="32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Cu</a:t>
                </a: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4832803" y="3672115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6482895" y="2447471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029528" y="3059793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7286171" y="3059793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5657849" y="4613729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5657849" y="1505857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4505280" y="1957705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6813550" y="4150179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4502150" y="4150179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6810420" y="1957705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939720" y="1640567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3517740" y="3698876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5225141" y="878660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4900111" y="5172891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3415392" y="2922406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3818538" y="4329793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293414" y="4851311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5657849" y="5304972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4496524" y="1132570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7375977" y="1640567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6415587" y="5171802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7735909" y="2219234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7500234" y="4329793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089720" y="878660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7797959" y="3698876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7021917" y="4841059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6798761" y="1136293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7902642" y="2922406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3574800" y="2219234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3011520" y="699395"/>
              <a:ext cx="2100089" cy="2072667"/>
              <a:chOff x="3415392" y="878660"/>
              <a:chExt cx="4666864" cy="4605926"/>
            </a:xfrm>
          </p:grpSpPr>
          <p:sp>
            <p:nvSpPr>
              <p:cNvPr id="42" name="Oval 41"/>
              <p:cNvSpPr/>
              <p:nvPr/>
            </p:nvSpPr>
            <p:spPr>
              <a:xfrm>
                <a:off x="4733471" y="2135414"/>
                <a:ext cx="2028372" cy="202837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89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4119335" y="1595664"/>
                <a:ext cx="3256643" cy="310787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89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3514271" y="916215"/>
                <a:ext cx="4466770" cy="446677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89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5225141" y="2627085"/>
                <a:ext cx="1045030" cy="104503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9933">
                      <a:tint val="66000"/>
                      <a:satMod val="160000"/>
                      <a:lumMod val="70000"/>
                    </a:srgbClr>
                  </a:gs>
                  <a:gs pos="31000">
                    <a:srgbClr val="FF9933">
                      <a:tint val="44500"/>
                      <a:satMod val="160000"/>
                    </a:srgbClr>
                  </a:gs>
                  <a:gs pos="0">
                    <a:srgbClr val="FF9933">
                      <a:tint val="23500"/>
                      <a:satMod val="160000"/>
                      <a:alpha val="32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Cu</a:t>
                </a: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4832803" y="3672115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6482895" y="2447471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4029528" y="3059793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286171" y="3059793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5657849" y="4613729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5657849" y="1505857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4505280" y="1957705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6813550" y="4150179"/>
                <a:ext cx="179614" cy="17961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89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4502150" y="4150179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6810420" y="1957705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3939720" y="1640567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517740" y="3698876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5225141" y="878660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4900111" y="5172891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3415392" y="2922406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3818538" y="4329793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4293414" y="4851311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5657849" y="5304972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4496524" y="1132570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7375977" y="1640567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6415587" y="5171802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7735909" y="2219234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7500234" y="4329793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6089720" y="878660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7797959" y="3698876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7021917" y="4841059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6798761" y="1136293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7902642" y="2922406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3574800" y="2219234"/>
                <a:ext cx="179614" cy="17961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99FF">
                      <a:tint val="66000"/>
                      <a:satMod val="160000"/>
                      <a:lumMod val="80000"/>
                    </a:srgbClr>
                  </a:gs>
                  <a:gs pos="34000">
                    <a:srgbClr val="0099FF">
                      <a:tint val="44500"/>
                      <a:satMod val="160000"/>
                    </a:srgbClr>
                  </a:gs>
                  <a:gs pos="0">
                    <a:srgbClr val="0099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576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</p:grpSp>
        <p:sp>
          <p:nvSpPr>
            <p:cNvPr id="83" name="TextBox 82"/>
            <p:cNvSpPr txBox="1"/>
            <p:nvPr/>
          </p:nvSpPr>
          <p:spPr>
            <a:xfrm>
              <a:off x="1132239" y="444300"/>
              <a:ext cx="1066552" cy="280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Ground state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542674" y="441684"/>
              <a:ext cx="1036731" cy="280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Excited state</a:t>
              </a:r>
            </a:p>
          </p:txBody>
        </p:sp>
      </p:grpSp>
      <p:sp>
        <p:nvSpPr>
          <p:cNvPr id="88" name="Freeform 87"/>
          <p:cNvSpPr/>
          <p:nvPr/>
        </p:nvSpPr>
        <p:spPr>
          <a:xfrm>
            <a:off x="4078558" y="2137196"/>
            <a:ext cx="698953" cy="893309"/>
          </a:xfrm>
          <a:custGeom>
            <a:avLst/>
            <a:gdLst>
              <a:gd name="connsiteX0" fmla="*/ 0 w 1237983"/>
              <a:gd name="connsiteY0" fmla="*/ 1683657 h 1707775"/>
              <a:gd name="connsiteX1" fmla="*/ 493486 w 1237983"/>
              <a:gd name="connsiteY1" fmla="*/ 1669143 h 1707775"/>
              <a:gd name="connsiteX2" fmla="*/ 319314 w 1237983"/>
              <a:gd name="connsiteY2" fmla="*/ 1320800 h 1707775"/>
              <a:gd name="connsiteX3" fmla="*/ 783772 w 1237983"/>
              <a:gd name="connsiteY3" fmla="*/ 1233714 h 1707775"/>
              <a:gd name="connsiteX4" fmla="*/ 522514 w 1237983"/>
              <a:gd name="connsiteY4" fmla="*/ 856343 h 1707775"/>
              <a:gd name="connsiteX5" fmla="*/ 1030514 w 1237983"/>
              <a:gd name="connsiteY5" fmla="*/ 696686 h 1707775"/>
              <a:gd name="connsiteX6" fmla="*/ 798286 w 1237983"/>
              <a:gd name="connsiteY6" fmla="*/ 406400 h 1707775"/>
              <a:gd name="connsiteX7" fmla="*/ 1233714 w 1237983"/>
              <a:gd name="connsiteY7" fmla="*/ 319314 h 1707775"/>
              <a:gd name="connsiteX8" fmla="*/ 1030514 w 1237983"/>
              <a:gd name="connsiteY8" fmla="*/ 87086 h 1707775"/>
              <a:gd name="connsiteX9" fmla="*/ 1204686 w 1237983"/>
              <a:gd name="connsiteY9" fmla="*/ 0 h 1707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7983" h="1707775">
                <a:moveTo>
                  <a:pt x="0" y="1683657"/>
                </a:moveTo>
                <a:cubicBezTo>
                  <a:pt x="220133" y="1706638"/>
                  <a:pt x="440267" y="1729619"/>
                  <a:pt x="493486" y="1669143"/>
                </a:cubicBezTo>
                <a:cubicBezTo>
                  <a:pt x="546705" y="1608667"/>
                  <a:pt x="270933" y="1393371"/>
                  <a:pt x="319314" y="1320800"/>
                </a:cubicBezTo>
                <a:cubicBezTo>
                  <a:pt x="367695" y="1248229"/>
                  <a:pt x="749905" y="1311123"/>
                  <a:pt x="783772" y="1233714"/>
                </a:cubicBezTo>
                <a:cubicBezTo>
                  <a:pt x="817639" y="1156305"/>
                  <a:pt x="481390" y="945848"/>
                  <a:pt x="522514" y="856343"/>
                </a:cubicBezTo>
                <a:cubicBezTo>
                  <a:pt x="563638" y="766838"/>
                  <a:pt x="984552" y="771676"/>
                  <a:pt x="1030514" y="696686"/>
                </a:cubicBezTo>
                <a:cubicBezTo>
                  <a:pt x="1076476" y="621696"/>
                  <a:pt x="764419" y="469295"/>
                  <a:pt x="798286" y="406400"/>
                </a:cubicBezTo>
                <a:cubicBezTo>
                  <a:pt x="832153" y="343505"/>
                  <a:pt x="1195009" y="372533"/>
                  <a:pt x="1233714" y="319314"/>
                </a:cubicBezTo>
                <a:cubicBezTo>
                  <a:pt x="1272419" y="266095"/>
                  <a:pt x="1035352" y="140305"/>
                  <a:pt x="1030514" y="87086"/>
                </a:cubicBezTo>
                <a:cubicBezTo>
                  <a:pt x="1025676" y="33867"/>
                  <a:pt x="1115181" y="16933"/>
                  <a:pt x="1204686" y="0"/>
                </a:cubicBezTo>
              </a:path>
            </a:pathLst>
          </a:custGeom>
          <a:noFill/>
          <a:ln w="15875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89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Box 88"/>
              <p:cNvSpPr txBox="1"/>
              <p:nvPr/>
            </p:nvSpPr>
            <p:spPr>
              <a:xfrm>
                <a:off x="3745250" y="2867127"/>
                <a:ext cx="4207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5250" y="2867127"/>
                <a:ext cx="420756" cy="30777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Straight Arrow Connector 76"/>
          <p:cNvCxnSpPr>
            <a:stCxn id="53" idx="5"/>
          </p:cNvCxnSpPr>
          <p:nvPr/>
        </p:nvCxnSpPr>
        <p:spPr>
          <a:xfrm>
            <a:off x="4844277" y="2175774"/>
            <a:ext cx="394150" cy="44822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 80"/>
          <p:cNvSpPr/>
          <p:nvPr/>
        </p:nvSpPr>
        <p:spPr>
          <a:xfrm>
            <a:off x="5226467" y="2622515"/>
            <a:ext cx="96280" cy="97712"/>
          </a:xfrm>
          <a:prstGeom prst="ellipse">
            <a:avLst/>
          </a:prstGeom>
          <a:gradFill flip="none" rotWithShape="1">
            <a:gsLst>
              <a:gs pos="100000">
                <a:srgbClr val="0099FF">
                  <a:tint val="66000"/>
                  <a:satMod val="160000"/>
                  <a:lumMod val="80000"/>
                </a:srgbClr>
              </a:gs>
              <a:gs pos="34000">
                <a:srgbClr val="0099FF">
                  <a:tint val="44500"/>
                  <a:satMod val="160000"/>
                </a:srgbClr>
              </a:gs>
              <a:gs pos="0">
                <a:srgbClr val="0099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576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011144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66</Words>
  <Application>Microsoft Office PowerPoint</Application>
  <PresentationFormat>Custom</PresentationFormat>
  <Paragraphs>63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Jacob</dc:creator>
  <cp:lastModifiedBy>jboes</cp:lastModifiedBy>
  <cp:revision>10</cp:revision>
  <dcterms:created xsi:type="dcterms:W3CDTF">2014-10-20T04:04:37Z</dcterms:created>
  <dcterms:modified xsi:type="dcterms:W3CDTF">2014-10-20T18:17:42Z</dcterms:modified>
</cp:coreProperties>
</file>